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7276521/%D8%A5%D8%AC%D8%B1%D8%A7%D8%A1%D8%A7%D8%AA-%D8%A7%D9%84%D8%A3%D9%85%D9%86-%D9%88%D8%A7%D9%84%D8%B3%D9%84%D8%A7%D9%85%D8%A9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CFA629-6A7D-4A7C-9F7E-BB70E57E7A07}"/>
              </a:ext>
            </a:extLst>
          </p:cNvPr>
          <p:cNvSpPr txBox="1"/>
          <p:nvPr/>
        </p:nvSpPr>
        <p:spPr>
          <a:xfrm>
            <a:off x="4432698" y="2075974"/>
            <a:ext cx="6093618" cy="17543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https://wordwall.net/ar/resource/7276521/%D8%A5%D8%AC%D8%B1%D8%A7%D8%A1%D8%A7%D8%AA-%D8%A7%D9%84%D8%A3%D9%85%D9%86-%D9%88%D8%A7%D9%84%D8%B3%D9%84%D8%A7%D9%85%D8%A9</a:t>
            </a:r>
            <a:endParaRPr lang="ar-AE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F89103-1C6E-4EF0-89EA-F1A95D9D741F}"/>
              </a:ext>
            </a:extLst>
          </p:cNvPr>
          <p:cNvSpPr/>
          <p:nvPr/>
        </p:nvSpPr>
        <p:spPr>
          <a:xfrm>
            <a:off x="757238" y="2783831"/>
            <a:ext cx="2971800" cy="4616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لعبة العجلة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514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5764</TotalTime>
  <Words>89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26</cp:revision>
  <dcterms:created xsi:type="dcterms:W3CDTF">2023-05-01T10:02:06Z</dcterms:created>
  <dcterms:modified xsi:type="dcterms:W3CDTF">2024-01-15T05:39:50Z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